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2022-06-20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4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2022-06-20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0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2022-06-20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1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2022-06-20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8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2022-06-20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5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2022-06-20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2022-06-20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79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2022-06-20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7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2022-06-20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94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2022-06-20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4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2022-06-20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3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2022-06-20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1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alfhumanresources.github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643DEA6-1739-FF4B-2FFF-10A97C919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6092" y="0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6603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734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B6FA0-CB12-9F13-4F3D-49CD62DA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3082" y="1247140"/>
            <a:ext cx="3753224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Half Human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6D278-1A89-5FAE-0CB8-46591ABE2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3082" y="4818126"/>
            <a:ext cx="3753224" cy="12689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/>
              <a:t>Team 0.5</a:t>
            </a:r>
          </a:p>
          <a:p>
            <a:pPr>
              <a:lnSpc>
                <a:spcPct val="100000"/>
              </a:lnSpc>
            </a:pPr>
            <a:r>
              <a:rPr lang="en-US" sz="1500"/>
              <a:t>Ryan </a:t>
            </a:r>
            <a:r>
              <a:rPr lang="en-US" sz="1500" err="1"/>
              <a:t>Farruggia</a:t>
            </a:r>
            <a:r>
              <a:rPr lang="en-US" sz="1500"/>
              <a:t> – Joshua </a:t>
            </a:r>
            <a:r>
              <a:rPr lang="en-US" sz="1500" err="1"/>
              <a:t>Degmetich</a:t>
            </a:r>
            <a:r>
              <a:rPr lang="en-US" sz="1500"/>
              <a:t> Jr. – Ken Munk – Tim Huang – Sean Hackett</a:t>
            </a:r>
          </a:p>
        </p:txBody>
      </p:sp>
    </p:spTree>
    <p:extLst>
      <p:ext uri="{BB962C8B-B14F-4D97-AF65-F5344CB8AC3E}">
        <p14:creationId xmlns:p14="http://schemas.microsoft.com/office/powerpoint/2010/main" val="12753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FC4C-76B2-E69E-71C1-9276BDFF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71F7-A3DC-A6DF-B212-299CE8A95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0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383D-2CE6-AD6B-A7FE-63321BA3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 - 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A827-5DFC-F3F4-DB18-25977B2E9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5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98440-D6A8-4054-6B7F-2675143E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 -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A3AFC-C9AA-EEE8-F5EB-D9BFB601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0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4014-8133-F29F-4E2F-57BABB2E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 -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57CF1-72BA-C925-E745-A4381234A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3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65C2-D0D0-4790-48FF-FCBA86F9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 - Teamwork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9D01A-5897-9D6D-122D-A69B5219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9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C06E-8170-8E4B-FAE4-FCA4DB88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6328-B8E7-0703-B5F2-370CEB63D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https://halfhumanresources.github.io/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52111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RegularSeedRightStep">
      <a:dk1>
        <a:srgbClr val="000000"/>
      </a:dk1>
      <a:lt1>
        <a:srgbClr val="FFFFFF"/>
      </a:lt1>
      <a:dk2>
        <a:srgbClr val="412C24"/>
      </a:dk2>
      <a:lt2>
        <a:srgbClr val="E2E8E7"/>
      </a:lt2>
      <a:accent1>
        <a:srgbClr val="E72942"/>
      </a:accent1>
      <a:accent2>
        <a:srgbClr val="D54D17"/>
      </a:accent2>
      <a:accent3>
        <a:srgbClr val="CE9B25"/>
      </a:accent3>
      <a:accent4>
        <a:srgbClr val="9AAD13"/>
      </a:accent4>
      <a:accent5>
        <a:srgbClr val="67B720"/>
      </a:accent5>
      <a:accent6>
        <a:srgbClr val="1DBC14"/>
      </a:accent6>
      <a:hlink>
        <a:srgbClr val="309285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43</Words>
  <Application>Microsoft Office PowerPoint</Application>
  <PresentationFormat>Widescreen</PresentationFormat>
  <Paragraphs>10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Neue Haas Grotesk Text Pro</vt:lpstr>
      <vt:lpstr>InterweaveVTI</vt:lpstr>
      <vt:lpstr>Half Human Resources</vt:lpstr>
      <vt:lpstr>Background</vt:lpstr>
      <vt:lpstr>Postmortem - Frontend</vt:lpstr>
      <vt:lpstr>Postmortem - Backend</vt:lpstr>
      <vt:lpstr>Postmortem - Documentation</vt:lpstr>
      <vt:lpstr>Postmortem - Teamwork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Half Human Resources</dc:title>
  <dc:creator>Kenneth S. Munk</dc:creator>
  <cp:lastModifiedBy>Kenneth S. Munk</cp:lastModifiedBy>
  <cp:revision>1</cp:revision>
  <dcterms:created xsi:type="dcterms:W3CDTF">2022-06-21T04:40:17Z</dcterms:created>
  <dcterms:modified xsi:type="dcterms:W3CDTF">2022-06-21T04:47:40Z</dcterms:modified>
</cp:coreProperties>
</file>